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254875" cy="10383838"/>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30" d="100"/>
          <a:sy n="130" d="100"/>
        </p:scale>
        <p:origin x="1824" y="-14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116" y="1699393"/>
            <a:ext cx="6166644" cy="3615114"/>
          </a:xfrm>
        </p:spPr>
        <p:txBody>
          <a:bodyPr anchor="b"/>
          <a:lstStyle>
            <a:lvl1pPr algn="ctr">
              <a:defRPr sz="4760"/>
            </a:lvl1pPr>
          </a:lstStyle>
          <a:p>
            <a:r>
              <a:rPr lang="en-US"/>
              <a:t>Click to edit Master title style</a:t>
            </a:r>
            <a:endParaRPr lang="en-US" dirty="0"/>
          </a:p>
        </p:txBody>
      </p:sp>
      <p:sp>
        <p:nvSpPr>
          <p:cNvPr id="3" name="Subtitle 2"/>
          <p:cNvSpPr>
            <a:spLocks noGrp="1"/>
          </p:cNvSpPr>
          <p:nvPr>
            <p:ph type="subTitle" idx="1"/>
          </p:nvPr>
        </p:nvSpPr>
        <p:spPr>
          <a:xfrm>
            <a:off x="906860" y="5453919"/>
            <a:ext cx="5441156" cy="2507023"/>
          </a:xfrm>
        </p:spPr>
        <p:txBody>
          <a:bodyPr/>
          <a:lstStyle>
            <a:lvl1pPr marL="0" indent="0" algn="ctr">
              <a:buNone/>
              <a:defRPr sz="1904"/>
            </a:lvl1pPr>
            <a:lvl2pPr marL="362742" indent="0" algn="ctr">
              <a:buNone/>
              <a:defRPr sz="1587"/>
            </a:lvl2pPr>
            <a:lvl3pPr marL="725485" indent="0" algn="ctr">
              <a:buNone/>
              <a:defRPr sz="1428"/>
            </a:lvl3pPr>
            <a:lvl4pPr marL="1088227" indent="0" algn="ctr">
              <a:buNone/>
              <a:defRPr sz="1269"/>
            </a:lvl4pPr>
            <a:lvl5pPr marL="1450970" indent="0" algn="ctr">
              <a:buNone/>
              <a:defRPr sz="1269"/>
            </a:lvl5pPr>
            <a:lvl6pPr marL="1813712" indent="0" algn="ctr">
              <a:buNone/>
              <a:defRPr sz="1269"/>
            </a:lvl6pPr>
            <a:lvl7pPr marL="2176455" indent="0" algn="ctr">
              <a:buNone/>
              <a:defRPr sz="1269"/>
            </a:lvl7pPr>
            <a:lvl8pPr marL="2539197" indent="0" algn="ctr">
              <a:buNone/>
              <a:defRPr sz="1269"/>
            </a:lvl8pPr>
            <a:lvl9pPr marL="2901940" indent="0" algn="ctr">
              <a:buNone/>
              <a:defRPr sz="12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A4FC23-602C-48C8-ADFB-B0FAAD025225}"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376366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A4FC23-602C-48C8-ADFB-B0FAAD025225}"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133963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91771" y="552843"/>
            <a:ext cx="1564332" cy="879982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8773" y="552843"/>
            <a:ext cx="4602311" cy="879982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A4FC23-602C-48C8-ADFB-B0FAAD025225}"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387048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A4FC23-602C-48C8-ADFB-B0FAAD025225}"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381005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4994" y="2588752"/>
            <a:ext cx="6257330" cy="4319387"/>
          </a:xfrm>
        </p:spPr>
        <p:txBody>
          <a:bodyPr anchor="b"/>
          <a:lstStyle>
            <a:lvl1pPr>
              <a:defRPr sz="4760"/>
            </a:lvl1pPr>
          </a:lstStyle>
          <a:p>
            <a:r>
              <a:rPr lang="en-US"/>
              <a:t>Click to edit Master title style</a:t>
            </a:r>
            <a:endParaRPr lang="en-US" dirty="0"/>
          </a:p>
        </p:txBody>
      </p:sp>
      <p:sp>
        <p:nvSpPr>
          <p:cNvPr id="3" name="Text Placeholder 2"/>
          <p:cNvSpPr>
            <a:spLocks noGrp="1"/>
          </p:cNvSpPr>
          <p:nvPr>
            <p:ph type="body" idx="1"/>
          </p:nvPr>
        </p:nvSpPr>
        <p:spPr>
          <a:xfrm>
            <a:off x="494994" y="6949002"/>
            <a:ext cx="6257330" cy="2271464"/>
          </a:xfrm>
        </p:spPr>
        <p:txBody>
          <a:bodyPr/>
          <a:lstStyle>
            <a:lvl1pPr marL="0" indent="0">
              <a:buNone/>
              <a:defRPr sz="1904">
                <a:solidFill>
                  <a:schemeClr val="tx1"/>
                </a:solidFill>
              </a:defRPr>
            </a:lvl1pPr>
            <a:lvl2pPr marL="362742" indent="0">
              <a:buNone/>
              <a:defRPr sz="1587">
                <a:solidFill>
                  <a:schemeClr val="tx1">
                    <a:tint val="75000"/>
                  </a:schemeClr>
                </a:solidFill>
              </a:defRPr>
            </a:lvl2pPr>
            <a:lvl3pPr marL="725485" indent="0">
              <a:buNone/>
              <a:defRPr sz="1428">
                <a:solidFill>
                  <a:schemeClr val="tx1">
                    <a:tint val="75000"/>
                  </a:schemeClr>
                </a:solidFill>
              </a:defRPr>
            </a:lvl3pPr>
            <a:lvl4pPr marL="1088227" indent="0">
              <a:buNone/>
              <a:defRPr sz="1269">
                <a:solidFill>
                  <a:schemeClr val="tx1">
                    <a:tint val="75000"/>
                  </a:schemeClr>
                </a:solidFill>
              </a:defRPr>
            </a:lvl4pPr>
            <a:lvl5pPr marL="1450970" indent="0">
              <a:buNone/>
              <a:defRPr sz="1269">
                <a:solidFill>
                  <a:schemeClr val="tx1">
                    <a:tint val="75000"/>
                  </a:schemeClr>
                </a:solidFill>
              </a:defRPr>
            </a:lvl5pPr>
            <a:lvl6pPr marL="1813712" indent="0">
              <a:buNone/>
              <a:defRPr sz="1269">
                <a:solidFill>
                  <a:schemeClr val="tx1">
                    <a:tint val="75000"/>
                  </a:schemeClr>
                </a:solidFill>
              </a:defRPr>
            </a:lvl6pPr>
            <a:lvl7pPr marL="2176455" indent="0">
              <a:buNone/>
              <a:defRPr sz="1269">
                <a:solidFill>
                  <a:schemeClr val="tx1">
                    <a:tint val="75000"/>
                  </a:schemeClr>
                </a:solidFill>
              </a:defRPr>
            </a:lvl7pPr>
            <a:lvl8pPr marL="2539197" indent="0">
              <a:buNone/>
              <a:defRPr sz="1269">
                <a:solidFill>
                  <a:schemeClr val="tx1">
                    <a:tint val="75000"/>
                  </a:schemeClr>
                </a:solidFill>
              </a:defRPr>
            </a:lvl8pPr>
            <a:lvl9pPr marL="2901940" indent="0">
              <a:buNone/>
              <a:defRPr sz="126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A4FC23-602C-48C8-ADFB-B0FAAD025225}"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411316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98773" y="2764216"/>
            <a:ext cx="3083322" cy="6588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72780" y="2764216"/>
            <a:ext cx="3083322" cy="6588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A4FC23-602C-48C8-ADFB-B0FAAD025225}"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249629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9717" y="552846"/>
            <a:ext cx="6257330" cy="2007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99718" y="2545483"/>
            <a:ext cx="3069152" cy="1247502"/>
          </a:xfrm>
        </p:spPr>
        <p:txBody>
          <a:bodyPr anchor="b"/>
          <a:lstStyle>
            <a:lvl1pPr marL="0" indent="0">
              <a:buNone/>
              <a:defRPr sz="1904" b="1"/>
            </a:lvl1pPr>
            <a:lvl2pPr marL="362742" indent="0">
              <a:buNone/>
              <a:defRPr sz="1587" b="1"/>
            </a:lvl2pPr>
            <a:lvl3pPr marL="725485" indent="0">
              <a:buNone/>
              <a:defRPr sz="1428" b="1"/>
            </a:lvl3pPr>
            <a:lvl4pPr marL="1088227" indent="0">
              <a:buNone/>
              <a:defRPr sz="1269" b="1"/>
            </a:lvl4pPr>
            <a:lvl5pPr marL="1450970" indent="0">
              <a:buNone/>
              <a:defRPr sz="1269" b="1"/>
            </a:lvl5pPr>
            <a:lvl6pPr marL="1813712" indent="0">
              <a:buNone/>
              <a:defRPr sz="1269" b="1"/>
            </a:lvl6pPr>
            <a:lvl7pPr marL="2176455" indent="0">
              <a:buNone/>
              <a:defRPr sz="1269" b="1"/>
            </a:lvl7pPr>
            <a:lvl8pPr marL="2539197" indent="0">
              <a:buNone/>
              <a:defRPr sz="1269" b="1"/>
            </a:lvl8pPr>
            <a:lvl9pPr marL="2901940" indent="0">
              <a:buNone/>
              <a:defRPr sz="1269" b="1"/>
            </a:lvl9pPr>
          </a:lstStyle>
          <a:p>
            <a:pPr lvl="0"/>
            <a:r>
              <a:rPr lang="en-US"/>
              <a:t>Edit Master text styles</a:t>
            </a:r>
          </a:p>
        </p:txBody>
      </p:sp>
      <p:sp>
        <p:nvSpPr>
          <p:cNvPr id="4" name="Content Placeholder 3"/>
          <p:cNvSpPr>
            <a:spLocks noGrp="1"/>
          </p:cNvSpPr>
          <p:nvPr>
            <p:ph sz="half" idx="2"/>
          </p:nvPr>
        </p:nvSpPr>
        <p:spPr>
          <a:xfrm>
            <a:off x="499718" y="3792985"/>
            <a:ext cx="3069152" cy="55789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72781" y="2545483"/>
            <a:ext cx="3084267" cy="1247502"/>
          </a:xfrm>
        </p:spPr>
        <p:txBody>
          <a:bodyPr anchor="b"/>
          <a:lstStyle>
            <a:lvl1pPr marL="0" indent="0">
              <a:buNone/>
              <a:defRPr sz="1904" b="1"/>
            </a:lvl1pPr>
            <a:lvl2pPr marL="362742" indent="0">
              <a:buNone/>
              <a:defRPr sz="1587" b="1"/>
            </a:lvl2pPr>
            <a:lvl3pPr marL="725485" indent="0">
              <a:buNone/>
              <a:defRPr sz="1428" b="1"/>
            </a:lvl3pPr>
            <a:lvl4pPr marL="1088227" indent="0">
              <a:buNone/>
              <a:defRPr sz="1269" b="1"/>
            </a:lvl4pPr>
            <a:lvl5pPr marL="1450970" indent="0">
              <a:buNone/>
              <a:defRPr sz="1269" b="1"/>
            </a:lvl5pPr>
            <a:lvl6pPr marL="1813712" indent="0">
              <a:buNone/>
              <a:defRPr sz="1269" b="1"/>
            </a:lvl6pPr>
            <a:lvl7pPr marL="2176455" indent="0">
              <a:buNone/>
              <a:defRPr sz="1269" b="1"/>
            </a:lvl7pPr>
            <a:lvl8pPr marL="2539197" indent="0">
              <a:buNone/>
              <a:defRPr sz="1269" b="1"/>
            </a:lvl8pPr>
            <a:lvl9pPr marL="2901940" indent="0">
              <a:buNone/>
              <a:defRPr sz="1269" b="1"/>
            </a:lvl9pPr>
          </a:lstStyle>
          <a:p>
            <a:pPr lvl="0"/>
            <a:r>
              <a:rPr lang="en-US"/>
              <a:t>Edit Master text styles</a:t>
            </a:r>
          </a:p>
        </p:txBody>
      </p:sp>
      <p:sp>
        <p:nvSpPr>
          <p:cNvPr id="6" name="Content Placeholder 5"/>
          <p:cNvSpPr>
            <a:spLocks noGrp="1"/>
          </p:cNvSpPr>
          <p:nvPr>
            <p:ph sz="quarter" idx="4"/>
          </p:nvPr>
        </p:nvSpPr>
        <p:spPr>
          <a:xfrm>
            <a:off x="3672781" y="3792985"/>
            <a:ext cx="3084267" cy="55789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A4FC23-602C-48C8-ADFB-B0FAAD025225}"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326542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A4FC23-602C-48C8-ADFB-B0FAAD025225}"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250347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4FC23-602C-48C8-ADFB-B0FAAD025225}"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100840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9718" y="692256"/>
            <a:ext cx="2339886" cy="2422896"/>
          </a:xfrm>
        </p:spPr>
        <p:txBody>
          <a:bodyPr anchor="b"/>
          <a:lstStyle>
            <a:lvl1pPr>
              <a:defRPr sz="2539"/>
            </a:lvl1pPr>
          </a:lstStyle>
          <a:p>
            <a:r>
              <a:rPr lang="en-US"/>
              <a:t>Click to edit Master title style</a:t>
            </a:r>
            <a:endParaRPr lang="en-US" dirty="0"/>
          </a:p>
        </p:txBody>
      </p:sp>
      <p:sp>
        <p:nvSpPr>
          <p:cNvPr id="3" name="Content Placeholder 2"/>
          <p:cNvSpPr>
            <a:spLocks noGrp="1"/>
          </p:cNvSpPr>
          <p:nvPr>
            <p:ph idx="1"/>
          </p:nvPr>
        </p:nvSpPr>
        <p:spPr>
          <a:xfrm>
            <a:off x="3084267" y="1495083"/>
            <a:ext cx="3672780" cy="7379255"/>
          </a:xfrm>
        </p:spPr>
        <p:txBody>
          <a:bodyPr/>
          <a:lstStyle>
            <a:lvl1pPr>
              <a:defRPr sz="2539"/>
            </a:lvl1pPr>
            <a:lvl2pPr>
              <a:defRPr sz="2222"/>
            </a:lvl2pPr>
            <a:lvl3pPr>
              <a:defRPr sz="1904"/>
            </a:lvl3pPr>
            <a:lvl4pPr>
              <a:defRPr sz="1587"/>
            </a:lvl4pPr>
            <a:lvl5pPr>
              <a:defRPr sz="1587"/>
            </a:lvl5pPr>
            <a:lvl6pPr>
              <a:defRPr sz="1587"/>
            </a:lvl6pPr>
            <a:lvl7pPr>
              <a:defRPr sz="1587"/>
            </a:lvl7pPr>
            <a:lvl8pPr>
              <a:defRPr sz="1587"/>
            </a:lvl8pPr>
            <a:lvl9pPr>
              <a:defRPr sz="158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99718" y="3115152"/>
            <a:ext cx="2339886" cy="5771203"/>
          </a:xfrm>
        </p:spPr>
        <p:txBody>
          <a:bodyPr/>
          <a:lstStyle>
            <a:lvl1pPr marL="0" indent="0">
              <a:buNone/>
              <a:defRPr sz="1269"/>
            </a:lvl1pPr>
            <a:lvl2pPr marL="362742" indent="0">
              <a:buNone/>
              <a:defRPr sz="1111"/>
            </a:lvl2pPr>
            <a:lvl3pPr marL="725485" indent="0">
              <a:buNone/>
              <a:defRPr sz="952"/>
            </a:lvl3pPr>
            <a:lvl4pPr marL="1088227" indent="0">
              <a:buNone/>
              <a:defRPr sz="793"/>
            </a:lvl4pPr>
            <a:lvl5pPr marL="1450970" indent="0">
              <a:buNone/>
              <a:defRPr sz="793"/>
            </a:lvl5pPr>
            <a:lvl6pPr marL="1813712" indent="0">
              <a:buNone/>
              <a:defRPr sz="793"/>
            </a:lvl6pPr>
            <a:lvl7pPr marL="2176455" indent="0">
              <a:buNone/>
              <a:defRPr sz="793"/>
            </a:lvl7pPr>
            <a:lvl8pPr marL="2539197" indent="0">
              <a:buNone/>
              <a:defRPr sz="793"/>
            </a:lvl8pPr>
            <a:lvl9pPr marL="2901940" indent="0">
              <a:buNone/>
              <a:defRPr sz="793"/>
            </a:lvl9pPr>
          </a:lstStyle>
          <a:p>
            <a:pPr lvl="0"/>
            <a:r>
              <a:rPr lang="en-US"/>
              <a:t>Edit Master text styles</a:t>
            </a:r>
          </a:p>
        </p:txBody>
      </p:sp>
      <p:sp>
        <p:nvSpPr>
          <p:cNvPr id="5" name="Date Placeholder 4"/>
          <p:cNvSpPr>
            <a:spLocks noGrp="1"/>
          </p:cNvSpPr>
          <p:nvPr>
            <p:ph type="dt" sz="half" idx="10"/>
          </p:nvPr>
        </p:nvSpPr>
        <p:spPr/>
        <p:txBody>
          <a:bodyPr/>
          <a:lstStyle/>
          <a:p>
            <a:fld id="{11A4FC23-602C-48C8-ADFB-B0FAAD025225}"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132401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9718" y="692256"/>
            <a:ext cx="2339886" cy="2422896"/>
          </a:xfrm>
        </p:spPr>
        <p:txBody>
          <a:bodyPr anchor="b"/>
          <a:lstStyle>
            <a:lvl1pPr>
              <a:defRPr sz="2539"/>
            </a:lvl1pPr>
          </a:lstStyle>
          <a:p>
            <a:r>
              <a:rPr lang="en-US"/>
              <a:t>Click to edit Master title style</a:t>
            </a:r>
            <a:endParaRPr lang="en-US" dirty="0"/>
          </a:p>
        </p:txBody>
      </p:sp>
      <p:sp>
        <p:nvSpPr>
          <p:cNvPr id="3" name="Picture Placeholder 2"/>
          <p:cNvSpPr>
            <a:spLocks noGrp="1" noChangeAspect="1"/>
          </p:cNvSpPr>
          <p:nvPr>
            <p:ph type="pic" idx="1"/>
          </p:nvPr>
        </p:nvSpPr>
        <p:spPr>
          <a:xfrm>
            <a:off x="3084267" y="1495083"/>
            <a:ext cx="3672780" cy="7379255"/>
          </a:xfrm>
        </p:spPr>
        <p:txBody>
          <a:bodyPr anchor="t"/>
          <a:lstStyle>
            <a:lvl1pPr marL="0" indent="0">
              <a:buNone/>
              <a:defRPr sz="2539"/>
            </a:lvl1pPr>
            <a:lvl2pPr marL="362742" indent="0">
              <a:buNone/>
              <a:defRPr sz="2222"/>
            </a:lvl2pPr>
            <a:lvl3pPr marL="725485" indent="0">
              <a:buNone/>
              <a:defRPr sz="1904"/>
            </a:lvl3pPr>
            <a:lvl4pPr marL="1088227" indent="0">
              <a:buNone/>
              <a:defRPr sz="1587"/>
            </a:lvl4pPr>
            <a:lvl5pPr marL="1450970" indent="0">
              <a:buNone/>
              <a:defRPr sz="1587"/>
            </a:lvl5pPr>
            <a:lvl6pPr marL="1813712" indent="0">
              <a:buNone/>
              <a:defRPr sz="1587"/>
            </a:lvl6pPr>
            <a:lvl7pPr marL="2176455" indent="0">
              <a:buNone/>
              <a:defRPr sz="1587"/>
            </a:lvl7pPr>
            <a:lvl8pPr marL="2539197" indent="0">
              <a:buNone/>
              <a:defRPr sz="1587"/>
            </a:lvl8pPr>
            <a:lvl9pPr marL="2901940" indent="0">
              <a:buNone/>
              <a:defRPr sz="1587"/>
            </a:lvl9pPr>
          </a:lstStyle>
          <a:p>
            <a:r>
              <a:rPr lang="en-US"/>
              <a:t>Click icon to add picture</a:t>
            </a:r>
            <a:endParaRPr lang="en-US" dirty="0"/>
          </a:p>
        </p:txBody>
      </p:sp>
      <p:sp>
        <p:nvSpPr>
          <p:cNvPr id="4" name="Text Placeholder 3"/>
          <p:cNvSpPr>
            <a:spLocks noGrp="1"/>
          </p:cNvSpPr>
          <p:nvPr>
            <p:ph type="body" sz="half" idx="2"/>
          </p:nvPr>
        </p:nvSpPr>
        <p:spPr>
          <a:xfrm>
            <a:off x="499718" y="3115152"/>
            <a:ext cx="2339886" cy="5771203"/>
          </a:xfrm>
        </p:spPr>
        <p:txBody>
          <a:bodyPr/>
          <a:lstStyle>
            <a:lvl1pPr marL="0" indent="0">
              <a:buNone/>
              <a:defRPr sz="1269"/>
            </a:lvl1pPr>
            <a:lvl2pPr marL="362742" indent="0">
              <a:buNone/>
              <a:defRPr sz="1111"/>
            </a:lvl2pPr>
            <a:lvl3pPr marL="725485" indent="0">
              <a:buNone/>
              <a:defRPr sz="952"/>
            </a:lvl3pPr>
            <a:lvl4pPr marL="1088227" indent="0">
              <a:buNone/>
              <a:defRPr sz="793"/>
            </a:lvl4pPr>
            <a:lvl5pPr marL="1450970" indent="0">
              <a:buNone/>
              <a:defRPr sz="793"/>
            </a:lvl5pPr>
            <a:lvl6pPr marL="1813712" indent="0">
              <a:buNone/>
              <a:defRPr sz="793"/>
            </a:lvl6pPr>
            <a:lvl7pPr marL="2176455" indent="0">
              <a:buNone/>
              <a:defRPr sz="793"/>
            </a:lvl7pPr>
            <a:lvl8pPr marL="2539197" indent="0">
              <a:buNone/>
              <a:defRPr sz="793"/>
            </a:lvl8pPr>
            <a:lvl9pPr marL="2901940" indent="0">
              <a:buNone/>
              <a:defRPr sz="793"/>
            </a:lvl9pPr>
          </a:lstStyle>
          <a:p>
            <a:pPr lvl="0"/>
            <a:r>
              <a:rPr lang="en-US"/>
              <a:t>Edit Master text styles</a:t>
            </a:r>
          </a:p>
        </p:txBody>
      </p:sp>
      <p:sp>
        <p:nvSpPr>
          <p:cNvPr id="5" name="Date Placeholder 4"/>
          <p:cNvSpPr>
            <a:spLocks noGrp="1"/>
          </p:cNvSpPr>
          <p:nvPr>
            <p:ph type="dt" sz="half" idx="10"/>
          </p:nvPr>
        </p:nvSpPr>
        <p:spPr/>
        <p:txBody>
          <a:bodyPr/>
          <a:lstStyle/>
          <a:p>
            <a:fld id="{11A4FC23-602C-48C8-ADFB-B0FAAD025225}"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9E0151-D932-4AB6-B233-571A149A2006}" type="slidenum">
              <a:rPr lang="en-US" smtClean="0"/>
              <a:t>‹#›</a:t>
            </a:fld>
            <a:endParaRPr lang="en-US"/>
          </a:p>
        </p:txBody>
      </p:sp>
    </p:spTree>
    <p:extLst>
      <p:ext uri="{BB962C8B-B14F-4D97-AF65-F5344CB8AC3E}">
        <p14:creationId xmlns:p14="http://schemas.microsoft.com/office/powerpoint/2010/main" val="127654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773" y="552846"/>
            <a:ext cx="6257330" cy="20070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98773" y="2764216"/>
            <a:ext cx="6257330" cy="65884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8773" y="9624282"/>
            <a:ext cx="1632347" cy="552843"/>
          </a:xfrm>
          <a:prstGeom prst="rect">
            <a:avLst/>
          </a:prstGeom>
        </p:spPr>
        <p:txBody>
          <a:bodyPr vert="horz" lIns="91440" tIns="45720" rIns="91440" bIns="45720" rtlCol="0" anchor="ctr"/>
          <a:lstStyle>
            <a:lvl1pPr algn="l">
              <a:defRPr sz="952">
                <a:solidFill>
                  <a:schemeClr val="tx1">
                    <a:tint val="75000"/>
                  </a:schemeClr>
                </a:solidFill>
              </a:defRPr>
            </a:lvl1pPr>
          </a:lstStyle>
          <a:p>
            <a:fld id="{11A4FC23-602C-48C8-ADFB-B0FAAD025225}" type="datetimeFigureOut">
              <a:rPr lang="en-US" smtClean="0"/>
              <a:t>1/11/2024</a:t>
            </a:fld>
            <a:endParaRPr lang="en-US"/>
          </a:p>
        </p:txBody>
      </p:sp>
      <p:sp>
        <p:nvSpPr>
          <p:cNvPr id="5" name="Footer Placeholder 4"/>
          <p:cNvSpPr>
            <a:spLocks noGrp="1"/>
          </p:cNvSpPr>
          <p:nvPr>
            <p:ph type="ftr" sz="quarter" idx="3"/>
          </p:nvPr>
        </p:nvSpPr>
        <p:spPr>
          <a:xfrm>
            <a:off x="2403178" y="9624282"/>
            <a:ext cx="2448520" cy="552843"/>
          </a:xfrm>
          <a:prstGeom prst="rect">
            <a:avLst/>
          </a:prstGeom>
        </p:spPr>
        <p:txBody>
          <a:bodyPr vert="horz" lIns="91440" tIns="45720" rIns="91440" bIns="45720" rtlCol="0" anchor="ctr"/>
          <a:lstStyle>
            <a:lvl1pPr algn="ctr">
              <a:defRPr sz="9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23755" y="9624282"/>
            <a:ext cx="1632347" cy="552843"/>
          </a:xfrm>
          <a:prstGeom prst="rect">
            <a:avLst/>
          </a:prstGeom>
        </p:spPr>
        <p:txBody>
          <a:bodyPr vert="horz" lIns="91440" tIns="45720" rIns="91440" bIns="45720" rtlCol="0" anchor="ctr"/>
          <a:lstStyle>
            <a:lvl1pPr algn="r">
              <a:defRPr sz="952">
                <a:solidFill>
                  <a:schemeClr val="tx1">
                    <a:tint val="75000"/>
                  </a:schemeClr>
                </a:solidFill>
              </a:defRPr>
            </a:lvl1pPr>
          </a:lstStyle>
          <a:p>
            <a:fld id="{D39E0151-D932-4AB6-B233-571A149A2006}" type="slidenum">
              <a:rPr lang="en-US" smtClean="0"/>
              <a:t>‹#›</a:t>
            </a:fld>
            <a:endParaRPr lang="en-US"/>
          </a:p>
        </p:txBody>
      </p:sp>
    </p:spTree>
    <p:extLst>
      <p:ext uri="{BB962C8B-B14F-4D97-AF65-F5344CB8AC3E}">
        <p14:creationId xmlns:p14="http://schemas.microsoft.com/office/powerpoint/2010/main" val="2126719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25485" rtl="0" eaLnBrk="1" latinLnBrk="0" hangingPunct="1">
        <a:lnSpc>
          <a:spcPct val="90000"/>
        </a:lnSpc>
        <a:spcBef>
          <a:spcPct val="0"/>
        </a:spcBef>
        <a:buNone/>
        <a:defRPr sz="3491" kern="1200">
          <a:solidFill>
            <a:schemeClr val="tx1"/>
          </a:solidFill>
          <a:latin typeface="+mj-lt"/>
          <a:ea typeface="+mj-ea"/>
          <a:cs typeface="+mj-cs"/>
        </a:defRPr>
      </a:lvl1pPr>
    </p:titleStyle>
    <p:bodyStyle>
      <a:lvl1pPr marL="181371" indent="-181371" algn="l" defTabSz="725485" rtl="0" eaLnBrk="1" latinLnBrk="0" hangingPunct="1">
        <a:lnSpc>
          <a:spcPct val="90000"/>
        </a:lnSpc>
        <a:spcBef>
          <a:spcPts val="793"/>
        </a:spcBef>
        <a:buFont typeface="Arial" panose="020B0604020202020204" pitchFamily="34" charset="0"/>
        <a:buChar char="•"/>
        <a:defRPr sz="2222" kern="1200">
          <a:solidFill>
            <a:schemeClr val="tx1"/>
          </a:solidFill>
          <a:latin typeface="+mn-lt"/>
          <a:ea typeface="+mn-ea"/>
          <a:cs typeface="+mn-cs"/>
        </a:defRPr>
      </a:lvl1pPr>
      <a:lvl2pPr marL="544114" indent="-181371" algn="l" defTabSz="725485" rtl="0" eaLnBrk="1" latinLnBrk="0" hangingPunct="1">
        <a:lnSpc>
          <a:spcPct val="90000"/>
        </a:lnSpc>
        <a:spcBef>
          <a:spcPts val="397"/>
        </a:spcBef>
        <a:buFont typeface="Arial" panose="020B0604020202020204" pitchFamily="34" charset="0"/>
        <a:buChar char="•"/>
        <a:defRPr sz="1904" kern="1200">
          <a:solidFill>
            <a:schemeClr val="tx1"/>
          </a:solidFill>
          <a:latin typeface="+mn-lt"/>
          <a:ea typeface="+mn-ea"/>
          <a:cs typeface="+mn-cs"/>
        </a:defRPr>
      </a:lvl2pPr>
      <a:lvl3pPr marL="906856" indent="-181371" algn="l" defTabSz="725485" rtl="0" eaLnBrk="1" latinLnBrk="0" hangingPunct="1">
        <a:lnSpc>
          <a:spcPct val="90000"/>
        </a:lnSpc>
        <a:spcBef>
          <a:spcPts val="397"/>
        </a:spcBef>
        <a:buFont typeface="Arial" panose="020B0604020202020204" pitchFamily="34" charset="0"/>
        <a:buChar char="•"/>
        <a:defRPr sz="1587" kern="1200">
          <a:solidFill>
            <a:schemeClr val="tx1"/>
          </a:solidFill>
          <a:latin typeface="+mn-lt"/>
          <a:ea typeface="+mn-ea"/>
          <a:cs typeface="+mn-cs"/>
        </a:defRPr>
      </a:lvl3pPr>
      <a:lvl4pPr marL="1269599" indent="-181371" algn="l" defTabSz="725485" rtl="0" eaLnBrk="1" latinLnBrk="0" hangingPunct="1">
        <a:lnSpc>
          <a:spcPct val="90000"/>
        </a:lnSpc>
        <a:spcBef>
          <a:spcPts val="397"/>
        </a:spcBef>
        <a:buFont typeface="Arial" panose="020B0604020202020204" pitchFamily="34" charset="0"/>
        <a:buChar char="•"/>
        <a:defRPr sz="1428" kern="1200">
          <a:solidFill>
            <a:schemeClr val="tx1"/>
          </a:solidFill>
          <a:latin typeface="+mn-lt"/>
          <a:ea typeface="+mn-ea"/>
          <a:cs typeface="+mn-cs"/>
        </a:defRPr>
      </a:lvl4pPr>
      <a:lvl5pPr marL="1632341" indent="-181371" algn="l" defTabSz="725485" rtl="0" eaLnBrk="1" latinLnBrk="0" hangingPunct="1">
        <a:lnSpc>
          <a:spcPct val="90000"/>
        </a:lnSpc>
        <a:spcBef>
          <a:spcPts val="397"/>
        </a:spcBef>
        <a:buFont typeface="Arial" panose="020B0604020202020204" pitchFamily="34" charset="0"/>
        <a:buChar char="•"/>
        <a:defRPr sz="1428" kern="1200">
          <a:solidFill>
            <a:schemeClr val="tx1"/>
          </a:solidFill>
          <a:latin typeface="+mn-lt"/>
          <a:ea typeface="+mn-ea"/>
          <a:cs typeface="+mn-cs"/>
        </a:defRPr>
      </a:lvl5pPr>
      <a:lvl6pPr marL="1995084" indent="-181371" algn="l" defTabSz="725485" rtl="0" eaLnBrk="1" latinLnBrk="0" hangingPunct="1">
        <a:lnSpc>
          <a:spcPct val="90000"/>
        </a:lnSpc>
        <a:spcBef>
          <a:spcPts val="397"/>
        </a:spcBef>
        <a:buFont typeface="Arial" panose="020B0604020202020204" pitchFamily="34" charset="0"/>
        <a:buChar char="•"/>
        <a:defRPr sz="1428" kern="1200">
          <a:solidFill>
            <a:schemeClr val="tx1"/>
          </a:solidFill>
          <a:latin typeface="+mn-lt"/>
          <a:ea typeface="+mn-ea"/>
          <a:cs typeface="+mn-cs"/>
        </a:defRPr>
      </a:lvl6pPr>
      <a:lvl7pPr marL="2357826" indent="-181371" algn="l" defTabSz="725485" rtl="0" eaLnBrk="1" latinLnBrk="0" hangingPunct="1">
        <a:lnSpc>
          <a:spcPct val="90000"/>
        </a:lnSpc>
        <a:spcBef>
          <a:spcPts val="397"/>
        </a:spcBef>
        <a:buFont typeface="Arial" panose="020B0604020202020204" pitchFamily="34" charset="0"/>
        <a:buChar char="•"/>
        <a:defRPr sz="1428" kern="1200">
          <a:solidFill>
            <a:schemeClr val="tx1"/>
          </a:solidFill>
          <a:latin typeface="+mn-lt"/>
          <a:ea typeface="+mn-ea"/>
          <a:cs typeface="+mn-cs"/>
        </a:defRPr>
      </a:lvl7pPr>
      <a:lvl8pPr marL="2720569" indent="-181371" algn="l" defTabSz="725485" rtl="0" eaLnBrk="1" latinLnBrk="0" hangingPunct="1">
        <a:lnSpc>
          <a:spcPct val="90000"/>
        </a:lnSpc>
        <a:spcBef>
          <a:spcPts val="397"/>
        </a:spcBef>
        <a:buFont typeface="Arial" panose="020B0604020202020204" pitchFamily="34" charset="0"/>
        <a:buChar char="•"/>
        <a:defRPr sz="1428" kern="1200">
          <a:solidFill>
            <a:schemeClr val="tx1"/>
          </a:solidFill>
          <a:latin typeface="+mn-lt"/>
          <a:ea typeface="+mn-ea"/>
          <a:cs typeface="+mn-cs"/>
        </a:defRPr>
      </a:lvl8pPr>
      <a:lvl9pPr marL="3083311" indent="-181371" algn="l" defTabSz="725485" rtl="0" eaLnBrk="1" latinLnBrk="0" hangingPunct="1">
        <a:lnSpc>
          <a:spcPct val="90000"/>
        </a:lnSpc>
        <a:spcBef>
          <a:spcPts val="397"/>
        </a:spcBef>
        <a:buFont typeface="Arial" panose="020B0604020202020204" pitchFamily="34" charset="0"/>
        <a:buChar char="•"/>
        <a:defRPr sz="1428" kern="1200">
          <a:solidFill>
            <a:schemeClr val="tx1"/>
          </a:solidFill>
          <a:latin typeface="+mn-lt"/>
          <a:ea typeface="+mn-ea"/>
          <a:cs typeface="+mn-cs"/>
        </a:defRPr>
      </a:lvl9pPr>
    </p:bodyStyle>
    <p:otherStyle>
      <a:defPPr>
        <a:defRPr lang="en-US"/>
      </a:defPPr>
      <a:lvl1pPr marL="0" algn="l" defTabSz="725485" rtl="0" eaLnBrk="1" latinLnBrk="0" hangingPunct="1">
        <a:defRPr sz="1428" kern="1200">
          <a:solidFill>
            <a:schemeClr val="tx1"/>
          </a:solidFill>
          <a:latin typeface="+mn-lt"/>
          <a:ea typeface="+mn-ea"/>
          <a:cs typeface="+mn-cs"/>
        </a:defRPr>
      </a:lvl1pPr>
      <a:lvl2pPr marL="362742" algn="l" defTabSz="725485" rtl="0" eaLnBrk="1" latinLnBrk="0" hangingPunct="1">
        <a:defRPr sz="1428" kern="1200">
          <a:solidFill>
            <a:schemeClr val="tx1"/>
          </a:solidFill>
          <a:latin typeface="+mn-lt"/>
          <a:ea typeface="+mn-ea"/>
          <a:cs typeface="+mn-cs"/>
        </a:defRPr>
      </a:lvl2pPr>
      <a:lvl3pPr marL="725485" algn="l" defTabSz="725485" rtl="0" eaLnBrk="1" latinLnBrk="0" hangingPunct="1">
        <a:defRPr sz="1428" kern="1200">
          <a:solidFill>
            <a:schemeClr val="tx1"/>
          </a:solidFill>
          <a:latin typeface="+mn-lt"/>
          <a:ea typeface="+mn-ea"/>
          <a:cs typeface="+mn-cs"/>
        </a:defRPr>
      </a:lvl3pPr>
      <a:lvl4pPr marL="1088227" algn="l" defTabSz="725485" rtl="0" eaLnBrk="1" latinLnBrk="0" hangingPunct="1">
        <a:defRPr sz="1428" kern="1200">
          <a:solidFill>
            <a:schemeClr val="tx1"/>
          </a:solidFill>
          <a:latin typeface="+mn-lt"/>
          <a:ea typeface="+mn-ea"/>
          <a:cs typeface="+mn-cs"/>
        </a:defRPr>
      </a:lvl4pPr>
      <a:lvl5pPr marL="1450970" algn="l" defTabSz="725485" rtl="0" eaLnBrk="1" latinLnBrk="0" hangingPunct="1">
        <a:defRPr sz="1428" kern="1200">
          <a:solidFill>
            <a:schemeClr val="tx1"/>
          </a:solidFill>
          <a:latin typeface="+mn-lt"/>
          <a:ea typeface="+mn-ea"/>
          <a:cs typeface="+mn-cs"/>
        </a:defRPr>
      </a:lvl5pPr>
      <a:lvl6pPr marL="1813712" algn="l" defTabSz="725485" rtl="0" eaLnBrk="1" latinLnBrk="0" hangingPunct="1">
        <a:defRPr sz="1428" kern="1200">
          <a:solidFill>
            <a:schemeClr val="tx1"/>
          </a:solidFill>
          <a:latin typeface="+mn-lt"/>
          <a:ea typeface="+mn-ea"/>
          <a:cs typeface="+mn-cs"/>
        </a:defRPr>
      </a:lvl6pPr>
      <a:lvl7pPr marL="2176455" algn="l" defTabSz="725485" rtl="0" eaLnBrk="1" latinLnBrk="0" hangingPunct="1">
        <a:defRPr sz="1428" kern="1200">
          <a:solidFill>
            <a:schemeClr val="tx1"/>
          </a:solidFill>
          <a:latin typeface="+mn-lt"/>
          <a:ea typeface="+mn-ea"/>
          <a:cs typeface="+mn-cs"/>
        </a:defRPr>
      </a:lvl7pPr>
      <a:lvl8pPr marL="2539197" algn="l" defTabSz="725485" rtl="0" eaLnBrk="1" latinLnBrk="0" hangingPunct="1">
        <a:defRPr sz="1428" kern="1200">
          <a:solidFill>
            <a:schemeClr val="tx1"/>
          </a:solidFill>
          <a:latin typeface="+mn-lt"/>
          <a:ea typeface="+mn-ea"/>
          <a:cs typeface="+mn-cs"/>
        </a:defRPr>
      </a:lvl8pPr>
      <a:lvl9pPr marL="2901940" algn="l" defTabSz="725485" rtl="0" eaLnBrk="1" latinLnBrk="0" hangingPunct="1">
        <a:defRPr sz="142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sv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43CD7E3-70E9-4444-A659-13ED84D63DF7}"/>
              </a:ext>
            </a:extLst>
          </p:cNvPr>
          <p:cNvCxnSpPr/>
          <p:nvPr/>
        </p:nvCxnSpPr>
        <p:spPr>
          <a:xfrm>
            <a:off x="279400" y="0"/>
            <a:ext cx="0" cy="10383838"/>
          </a:xfrm>
          <a:prstGeom prst="line">
            <a:avLst/>
          </a:prstGeom>
          <a:ln w="28575">
            <a:solidFill>
              <a:schemeClr val="bg2">
                <a:lumMod val="90000"/>
              </a:schemeClr>
            </a:solidFill>
          </a:ln>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D5E9231E-2A0E-405A-BBAC-AFD2B59B9455}"/>
              </a:ext>
            </a:extLst>
          </p:cNvPr>
          <p:cNvCxnSpPr/>
          <p:nvPr/>
        </p:nvCxnSpPr>
        <p:spPr>
          <a:xfrm>
            <a:off x="6975475" y="0"/>
            <a:ext cx="0" cy="10383838"/>
          </a:xfrm>
          <a:prstGeom prst="line">
            <a:avLst/>
          </a:prstGeom>
          <a:ln w="28575">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4284C78D-69EC-46D0-B84B-A24344882BA0}"/>
              </a:ext>
            </a:extLst>
          </p:cNvPr>
          <p:cNvSpPr txBox="1"/>
          <p:nvPr/>
        </p:nvSpPr>
        <p:spPr>
          <a:xfrm>
            <a:off x="471709" y="4174009"/>
            <a:ext cx="2189413" cy="369332"/>
          </a:xfrm>
          <a:prstGeom prst="rect">
            <a:avLst/>
          </a:prstGeom>
          <a:noFill/>
          <a:ln>
            <a:noFill/>
          </a:ln>
        </p:spPr>
        <p:txBody>
          <a:bodyPr wrap="square" rtlCol="0">
            <a:spAutoFit/>
          </a:bodyPr>
          <a:lstStyle/>
          <a:p>
            <a:r>
              <a:rPr lang="th-TH" b="1" dirty="0">
                <a:solidFill>
                  <a:schemeClr val="tx1">
                    <a:lumMod val="65000"/>
                    <a:lumOff val="35000"/>
                  </a:schemeClr>
                </a:solidFill>
                <a:latin typeface="TH SarabunPSK" panose="020B0500040200020003" pitchFamily="34" charset="-34"/>
                <a:cs typeface="TH SarabunPSK" panose="020B0500040200020003" pitchFamily="34" charset="-34"/>
              </a:rPr>
              <a:t>ข้อมูลสำหรับติดต่อ </a:t>
            </a:r>
            <a:r>
              <a:rPr lang="th-TH" sz="1400" b="1" dirty="0">
                <a:solidFill>
                  <a:srgbClr val="FF0000"/>
                </a:solidFill>
                <a:latin typeface="TH SarabunPSK" panose="020B0500040200020003" pitchFamily="34" charset="-34"/>
                <a:cs typeface="TH SarabunPSK" panose="020B0500040200020003" pitchFamily="34" charset="-34"/>
              </a:rPr>
              <a:t>* (จำเป็น)</a:t>
            </a:r>
            <a:endParaRPr lang="th-TH" b="1" dirty="0">
              <a:solidFill>
                <a:schemeClr val="tx1">
                  <a:lumMod val="65000"/>
                  <a:lumOff val="35000"/>
                </a:schemeClr>
              </a:solidFill>
              <a:latin typeface="TH SarabunPSK" panose="020B0500040200020003" pitchFamily="34" charset="-34"/>
              <a:cs typeface="TH SarabunPSK" panose="020B0500040200020003" pitchFamily="34" charset="-34"/>
            </a:endParaRPr>
          </a:p>
        </p:txBody>
      </p:sp>
      <p:pic>
        <p:nvPicPr>
          <p:cNvPr id="14" name="Graphic 13" descr="Receiver">
            <a:extLst>
              <a:ext uri="{FF2B5EF4-FFF2-40B4-BE49-F238E27FC236}">
                <a16:creationId xmlns:a16="http://schemas.microsoft.com/office/drawing/2014/main" id="{24013F5A-6EFF-4AF5-B60C-1977352D64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261" y="4625604"/>
            <a:ext cx="183617" cy="183617"/>
          </a:xfrm>
          <a:prstGeom prst="rect">
            <a:avLst/>
          </a:prstGeom>
        </p:spPr>
      </p:pic>
      <p:pic>
        <p:nvPicPr>
          <p:cNvPr id="22" name="Graphic 21" descr="Envelope">
            <a:extLst>
              <a:ext uri="{FF2B5EF4-FFF2-40B4-BE49-F238E27FC236}">
                <a16:creationId xmlns:a16="http://schemas.microsoft.com/office/drawing/2014/main" id="{0E7D8568-9407-4AB8-A59B-EC6F5B382A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1847" y="4904594"/>
            <a:ext cx="196727" cy="196727"/>
          </a:xfrm>
          <a:prstGeom prst="rect">
            <a:avLst/>
          </a:prstGeom>
        </p:spPr>
      </p:pic>
      <p:pic>
        <p:nvPicPr>
          <p:cNvPr id="24" name="Graphic 23" descr="Marker">
            <a:extLst>
              <a:ext uri="{FF2B5EF4-FFF2-40B4-BE49-F238E27FC236}">
                <a16:creationId xmlns:a16="http://schemas.microsoft.com/office/drawing/2014/main" id="{B252C60C-E2C8-435E-A630-32CE1064AF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4692" y="5170474"/>
            <a:ext cx="268754" cy="268754"/>
          </a:xfrm>
          <a:prstGeom prst="rect">
            <a:avLst/>
          </a:prstGeom>
        </p:spPr>
      </p:pic>
      <p:sp>
        <p:nvSpPr>
          <p:cNvPr id="25" name="TextBox 24">
            <a:extLst>
              <a:ext uri="{FF2B5EF4-FFF2-40B4-BE49-F238E27FC236}">
                <a16:creationId xmlns:a16="http://schemas.microsoft.com/office/drawing/2014/main" id="{224953E9-018B-454C-95BA-02917A046719}"/>
              </a:ext>
            </a:extLst>
          </p:cNvPr>
          <p:cNvSpPr txBox="1"/>
          <p:nvPr/>
        </p:nvSpPr>
        <p:spPr>
          <a:xfrm>
            <a:off x="779708" y="4562909"/>
            <a:ext cx="1910097" cy="276999"/>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หมายเลขโทรศัพท์มือถือ.........................</a:t>
            </a:r>
            <a:endParaRPr lang="th-TH" sz="1200" b="1" dirty="0">
              <a:solidFill>
                <a:srgbClr val="FF0000"/>
              </a:solidFill>
              <a:latin typeface="TH SarabunPSK" panose="020B0500040200020003" pitchFamily="34" charset="-34"/>
              <a:cs typeface="TH SarabunPSK" panose="020B0500040200020003" pitchFamily="34" charset="-34"/>
            </a:endParaRPr>
          </a:p>
        </p:txBody>
      </p:sp>
      <p:sp>
        <p:nvSpPr>
          <p:cNvPr id="28" name="TextBox 27">
            <a:extLst>
              <a:ext uri="{FF2B5EF4-FFF2-40B4-BE49-F238E27FC236}">
                <a16:creationId xmlns:a16="http://schemas.microsoft.com/office/drawing/2014/main" id="{EACC91D8-6A26-405E-89DE-574E42E25E44}"/>
              </a:ext>
            </a:extLst>
          </p:cNvPr>
          <p:cNvSpPr txBox="1"/>
          <p:nvPr/>
        </p:nvSpPr>
        <p:spPr>
          <a:xfrm>
            <a:off x="779709" y="4859476"/>
            <a:ext cx="1864846" cy="276999"/>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ที่อยู่อีเมล...............................................</a:t>
            </a:r>
          </a:p>
        </p:txBody>
      </p:sp>
      <p:sp>
        <p:nvSpPr>
          <p:cNvPr id="29" name="TextBox 28">
            <a:extLst>
              <a:ext uri="{FF2B5EF4-FFF2-40B4-BE49-F238E27FC236}">
                <a16:creationId xmlns:a16="http://schemas.microsoft.com/office/drawing/2014/main" id="{0625B565-B950-4459-86CE-91F78FEF5F49}"/>
              </a:ext>
            </a:extLst>
          </p:cNvPr>
          <p:cNvSpPr txBox="1"/>
          <p:nvPr/>
        </p:nvSpPr>
        <p:spPr>
          <a:xfrm>
            <a:off x="779708" y="5156043"/>
            <a:ext cx="1910087" cy="830997"/>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ที่อยู่ปัจจุบัน...........................................</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a:t>
            </a:r>
          </a:p>
        </p:txBody>
      </p:sp>
      <p:sp>
        <p:nvSpPr>
          <p:cNvPr id="31" name="TextBox 30">
            <a:extLst>
              <a:ext uri="{FF2B5EF4-FFF2-40B4-BE49-F238E27FC236}">
                <a16:creationId xmlns:a16="http://schemas.microsoft.com/office/drawing/2014/main" id="{60BFEBAC-0FAC-49C8-8103-345025D1F933}"/>
              </a:ext>
            </a:extLst>
          </p:cNvPr>
          <p:cNvSpPr txBox="1"/>
          <p:nvPr/>
        </p:nvSpPr>
        <p:spPr>
          <a:xfrm>
            <a:off x="477806" y="5877992"/>
            <a:ext cx="2498470" cy="369332"/>
          </a:xfrm>
          <a:prstGeom prst="rect">
            <a:avLst/>
          </a:prstGeom>
          <a:noFill/>
          <a:ln>
            <a:noFill/>
          </a:ln>
        </p:spPr>
        <p:txBody>
          <a:bodyPr wrap="square" rtlCol="0">
            <a:spAutoFit/>
          </a:bodyPr>
          <a:lstStyle/>
          <a:p>
            <a:r>
              <a:rPr lang="th-TH" b="1" dirty="0">
                <a:solidFill>
                  <a:schemeClr val="tx1">
                    <a:lumMod val="65000"/>
                    <a:lumOff val="35000"/>
                  </a:schemeClr>
                </a:solidFill>
                <a:latin typeface="TH SarabunPSK" panose="020B0500040200020003" pitchFamily="34" charset="-34"/>
                <a:cs typeface="TH SarabunPSK" panose="020B0500040200020003" pitchFamily="34" charset="-34"/>
              </a:rPr>
              <a:t>ประวัติการศึกษา </a:t>
            </a:r>
            <a:r>
              <a:rPr lang="th-TH" sz="1400" b="1" dirty="0">
                <a:solidFill>
                  <a:schemeClr val="tx1">
                    <a:lumMod val="65000"/>
                    <a:lumOff val="35000"/>
                  </a:schemeClr>
                </a:solidFill>
                <a:latin typeface="TH SarabunPSK" panose="020B0500040200020003" pitchFamily="34" charset="-34"/>
                <a:cs typeface="TH SarabunPSK" panose="020B0500040200020003" pitchFamily="34" charset="-34"/>
              </a:rPr>
              <a:t>(เฉพาะระดับอุดมศึกษา)</a:t>
            </a:r>
            <a:endParaRPr lang="th-TH" b="1" dirty="0">
              <a:solidFill>
                <a:schemeClr val="tx1">
                  <a:lumMod val="65000"/>
                  <a:lumOff val="35000"/>
                </a:schemeClr>
              </a:solidFill>
              <a:latin typeface="TH SarabunPSK" panose="020B0500040200020003" pitchFamily="34" charset="-34"/>
              <a:cs typeface="TH SarabunPSK" panose="020B0500040200020003" pitchFamily="34" charset="-34"/>
            </a:endParaRPr>
          </a:p>
        </p:txBody>
      </p:sp>
      <p:sp>
        <p:nvSpPr>
          <p:cNvPr id="32" name="TextBox 31">
            <a:extLst>
              <a:ext uri="{FF2B5EF4-FFF2-40B4-BE49-F238E27FC236}">
                <a16:creationId xmlns:a16="http://schemas.microsoft.com/office/drawing/2014/main" id="{A85687CE-AC21-48E0-9891-CE0958361F20}"/>
              </a:ext>
            </a:extLst>
          </p:cNvPr>
          <p:cNvSpPr txBox="1"/>
          <p:nvPr/>
        </p:nvSpPr>
        <p:spPr>
          <a:xfrm>
            <a:off x="785130" y="6180579"/>
            <a:ext cx="2189362" cy="1200329"/>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คุณวุฒิ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สาขาวิชา...............................................</a:t>
            </a:r>
            <a:endParaRPr lang="en-US" sz="1200" b="1" dirty="0">
              <a:solidFill>
                <a:schemeClr val="tx1">
                  <a:lumMod val="65000"/>
                  <a:lumOff val="35000"/>
                </a:schemeClr>
              </a:solidFill>
              <a:latin typeface="TH SarabunPSK" panose="020B0500040200020003" pitchFamily="34" charset="-34"/>
              <a:cs typeface="TH SarabunPSK" panose="020B0500040200020003" pitchFamily="34" charset="-34"/>
            </a:endParaRP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คณะ/วิทยาลัย.......................................</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ปีที่เข้าศึกษา..........................................</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ปีที่สำเร็จการศึกษา................................</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สถานศึกษา............................................</a:t>
            </a:r>
          </a:p>
        </p:txBody>
      </p:sp>
      <p:grpSp>
        <p:nvGrpSpPr>
          <p:cNvPr id="102" name="Group 101">
            <a:extLst>
              <a:ext uri="{FF2B5EF4-FFF2-40B4-BE49-F238E27FC236}">
                <a16:creationId xmlns:a16="http://schemas.microsoft.com/office/drawing/2014/main" id="{31953732-501F-46B9-8841-D0EEF327B246}"/>
              </a:ext>
            </a:extLst>
          </p:cNvPr>
          <p:cNvGrpSpPr/>
          <p:nvPr/>
        </p:nvGrpSpPr>
        <p:grpSpPr>
          <a:xfrm>
            <a:off x="587400" y="6322896"/>
            <a:ext cx="103646" cy="3357202"/>
            <a:chOff x="587400" y="6322896"/>
            <a:chExt cx="103646" cy="3357202"/>
          </a:xfrm>
        </p:grpSpPr>
        <p:cxnSp>
          <p:nvCxnSpPr>
            <p:cNvPr id="34" name="Straight Connector 33">
              <a:extLst>
                <a:ext uri="{FF2B5EF4-FFF2-40B4-BE49-F238E27FC236}">
                  <a16:creationId xmlns:a16="http://schemas.microsoft.com/office/drawing/2014/main" id="{2518E8A9-1B31-4BEF-A856-90ECBAB85771}"/>
                </a:ext>
              </a:extLst>
            </p:cNvPr>
            <p:cNvCxnSpPr>
              <a:cxnSpLocks/>
            </p:cNvCxnSpPr>
            <p:nvPr/>
          </p:nvCxnSpPr>
          <p:spPr>
            <a:xfrm>
              <a:off x="637971" y="6322896"/>
              <a:ext cx="0" cy="335720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88E6909F-ECF9-46F5-8DAA-74606C0998A9}"/>
                </a:ext>
              </a:extLst>
            </p:cNvPr>
            <p:cNvSpPr/>
            <p:nvPr/>
          </p:nvSpPr>
          <p:spPr>
            <a:xfrm>
              <a:off x="587400" y="6323184"/>
              <a:ext cx="102286" cy="10228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4A04714-E13B-4557-88B4-D30896A7687E}"/>
                </a:ext>
              </a:extLst>
            </p:cNvPr>
            <p:cNvSpPr/>
            <p:nvPr/>
          </p:nvSpPr>
          <p:spPr>
            <a:xfrm>
              <a:off x="588760" y="7485920"/>
              <a:ext cx="102286" cy="10228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AB0B9CF-B661-4719-A164-DE313204ADCC}"/>
                </a:ext>
              </a:extLst>
            </p:cNvPr>
            <p:cNvSpPr/>
            <p:nvPr/>
          </p:nvSpPr>
          <p:spPr>
            <a:xfrm>
              <a:off x="587400" y="8665339"/>
              <a:ext cx="102286" cy="10228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5CF3C8DC-69AF-4AAD-BC17-7364120E3720}"/>
              </a:ext>
            </a:extLst>
          </p:cNvPr>
          <p:cNvSpPr txBox="1"/>
          <p:nvPr/>
        </p:nvSpPr>
        <p:spPr>
          <a:xfrm>
            <a:off x="3068169" y="4488334"/>
            <a:ext cx="2498470" cy="369332"/>
          </a:xfrm>
          <a:prstGeom prst="rect">
            <a:avLst/>
          </a:prstGeom>
          <a:noFill/>
          <a:ln>
            <a:noFill/>
          </a:ln>
        </p:spPr>
        <p:txBody>
          <a:bodyPr wrap="square" rtlCol="0">
            <a:spAutoFit/>
          </a:bodyPr>
          <a:lstStyle/>
          <a:p>
            <a:r>
              <a:rPr lang="th-TH" b="1" dirty="0">
                <a:solidFill>
                  <a:schemeClr val="tx1">
                    <a:lumMod val="65000"/>
                    <a:lumOff val="35000"/>
                  </a:schemeClr>
                </a:solidFill>
                <a:latin typeface="TH SarabunPSK" panose="020B0500040200020003" pitchFamily="34" charset="-34"/>
                <a:cs typeface="TH SarabunPSK" panose="020B0500040200020003" pitchFamily="34" charset="-34"/>
              </a:rPr>
              <a:t>ประวัติการทำงาน</a:t>
            </a:r>
          </a:p>
        </p:txBody>
      </p:sp>
      <p:grpSp>
        <p:nvGrpSpPr>
          <p:cNvPr id="106" name="Group 105">
            <a:extLst>
              <a:ext uri="{FF2B5EF4-FFF2-40B4-BE49-F238E27FC236}">
                <a16:creationId xmlns:a16="http://schemas.microsoft.com/office/drawing/2014/main" id="{6EEB8568-54D8-405B-9612-C2ABE87716BD}"/>
              </a:ext>
            </a:extLst>
          </p:cNvPr>
          <p:cNvGrpSpPr/>
          <p:nvPr/>
        </p:nvGrpSpPr>
        <p:grpSpPr>
          <a:xfrm>
            <a:off x="3154929" y="4930360"/>
            <a:ext cx="102286" cy="445800"/>
            <a:chOff x="3154929" y="4930360"/>
            <a:chExt cx="102286" cy="445800"/>
          </a:xfrm>
        </p:grpSpPr>
        <p:cxnSp>
          <p:nvCxnSpPr>
            <p:cNvPr id="47" name="Straight Connector 46">
              <a:extLst>
                <a:ext uri="{FF2B5EF4-FFF2-40B4-BE49-F238E27FC236}">
                  <a16:creationId xmlns:a16="http://schemas.microsoft.com/office/drawing/2014/main" id="{E0D76D63-2A73-4D46-935C-8247F62FC65D}"/>
                </a:ext>
              </a:extLst>
            </p:cNvPr>
            <p:cNvCxnSpPr>
              <a:cxnSpLocks/>
            </p:cNvCxnSpPr>
            <p:nvPr/>
          </p:nvCxnSpPr>
          <p:spPr>
            <a:xfrm>
              <a:off x="3200184" y="4930360"/>
              <a:ext cx="0" cy="44580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8891F22C-3BEB-470F-A587-312CAA3325FC}"/>
                </a:ext>
              </a:extLst>
            </p:cNvPr>
            <p:cNvSpPr/>
            <p:nvPr/>
          </p:nvSpPr>
          <p:spPr>
            <a:xfrm>
              <a:off x="3154929" y="4930360"/>
              <a:ext cx="102286" cy="10228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65C50E55-A575-429D-A12C-5BF082A38D32}"/>
              </a:ext>
            </a:extLst>
          </p:cNvPr>
          <p:cNvSpPr txBox="1"/>
          <p:nvPr/>
        </p:nvSpPr>
        <p:spPr>
          <a:xfrm>
            <a:off x="3345877" y="4825712"/>
            <a:ext cx="3224266" cy="646331"/>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ตำแหน่ง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หน่วยงาน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ระยะเวลา (ปี พ.ศ.) ...............................................................................</a:t>
            </a:r>
          </a:p>
        </p:txBody>
      </p:sp>
      <p:sp>
        <p:nvSpPr>
          <p:cNvPr id="59" name="TextBox 58">
            <a:extLst>
              <a:ext uri="{FF2B5EF4-FFF2-40B4-BE49-F238E27FC236}">
                <a16:creationId xmlns:a16="http://schemas.microsoft.com/office/drawing/2014/main" id="{64255F15-8A20-4490-8E54-D6ECCB52B5CE}"/>
              </a:ext>
            </a:extLst>
          </p:cNvPr>
          <p:cNvSpPr txBox="1"/>
          <p:nvPr/>
        </p:nvSpPr>
        <p:spPr>
          <a:xfrm>
            <a:off x="3043217" y="2830680"/>
            <a:ext cx="3739946" cy="369332"/>
          </a:xfrm>
          <a:prstGeom prst="rect">
            <a:avLst/>
          </a:prstGeom>
          <a:noFill/>
          <a:ln>
            <a:noFill/>
          </a:ln>
        </p:spPr>
        <p:txBody>
          <a:bodyPr wrap="square" rtlCol="0">
            <a:spAutoFit/>
          </a:bodyPr>
          <a:lstStyle/>
          <a:p>
            <a:r>
              <a:rPr lang="th-TH" b="1" dirty="0">
                <a:solidFill>
                  <a:schemeClr val="tx1">
                    <a:lumMod val="65000"/>
                    <a:lumOff val="35000"/>
                  </a:schemeClr>
                </a:solidFill>
                <a:latin typeface="TH SarabunPSK" panose="020B0500040200020003" pitchFamily="34" charset="-34"/>
                <a:cs typeface="TH SarabunPSK" panose="020B0500040200020003" pitchFamily="34" charset="-34"/>
              </a:rPr>
              <a:t>คุณสมบัติศิษย์เก่าที่ต้องการนำเสนอ</a:t>
            </a:r>
          </a:p>
        </p:txBody>
      </p:sp>
      <p:sp>
        <p:nvSpPr>
          <p:cNvPr id="60" name="Rectangle 59" descr="Lorem ipsum dolor sit amet, consectetur adipiscing elit. Nunc sit amet sem nec risus egestas accumsan. In enim nunc, tincidunt ut quam eget, luctus sollicitudin neque. Sed leo nisl, semper ac hendrerit a, sollicitudin in arcu. Duis pulvinar condimentum elit quis dignissim. ">
            <a:extLst>
              <a:ext uri="{FF2B5EF4-FFF2-40B4-BE49-F238E27FC236}">
                <a16:creationId xmlns:a16="http://schemas.microsoft.com/office/drawing/2014/main" id="{32638A57-273E-4AA8-90AE-23E77C895697}"/>
              </a:ext>
            </a:extLst>
          </p:cNvPr>
          <p:cNvSpPr/>
          <p:nvPr/>
        </p:nvSpPr>
        <p:spPr>
          <a:xfrm>
            <a:off x="3057152" y="3156662"/>
            <a:ext cx="3522295" cy="1236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1400" dirty="0">
                <a:solidFill>
                  <a:schemeClr val="tx1">
                    <a:lumMod val="65000"/>
                    <a:lumOff val="35000"/>
                  </a:schemeClr>
                </a:solidFill>
                <a:latin typeface="TH SarabunPSK" panose="020B0500040200020003" pitchFamily="34" charset="-34"/>
                <a:cs typeface="TH SarabunPSK" panose="020B0500040200020003" pitchFamily="34" charset="-34"/>
              </a:rPr>
              <a:t>........................................................................................................................................................................................................................................................................................................................................................................................................................................................................................................................................................................................................................................................................................................................</a:t>
            </a:r>
            <a:endParaRPr lang="en-US" sz="1400" dirty="0">
              <a:solidFill>
                <a:schemeClr val="tx1">
                  <a:lumMod val="65000"/>
                  <a:lumOff val="35000"/>
                </a:schemeClr>
              </a:solidFill>
              <a:latin typeface="TH SarabunPSK" panose="020B0500040200020003" pitchFamily="34" charset="-34"/>
              <a:cs typeface="TH SarabunPSK" panose="020B0500040200020003" pitchFamily="34" charset="-34"/>
            </a:endParaRPr>
          </a:p>
        </p:txBody>
      </p:sp>
      <p:sp>
        <p:nvSpPr>
          <p:cNvPr id="61" name="TextBox 60">
            <a:extLst>
              <a:ext uri="{FF2B5EF4-FFF2-40B4-BE49-F238E27FC236}">
                <a16:creationId xmlns:a16="http://schemas.microsoft.com/office/drawing/2014/main" id="{F53FF60E-4CE2-4AD2-84AA-C3A12673497F}"/>
              </a:ext>
            </a:extLst>
          </p:cNvPr>
          <p:cNvSpPr txBox="1"/>
          <p:nvPr/>
        </p:nvSpPr>
        <p:spPr>
          <a:xfrm>
            <a:off x="3070555" y="7235874"/>
            <a:ext cx="2498470" cy="369332"/>
          </a:xfrm>
          <a:prstGeom prst="rect">
            <a:avLst/>
          </a:prstGeom>
          <a:noFill/>
          <a:ln>
            <a:noFill/>
          </a:ln>
        </p:spPr>
        <p:txBody>
          <a:bodyPr wrap="square" rtlCol="0">
            <a:spAutoFit/>
          </a:bodyPr>
          <a:lstStyle/>
          <a:p>
            <a:r>
              <a:rPr lang="th-TH" b="1" dirty="0">
                <a:solidFill>
                  <a:schemeClr val="tx1">
                    <a:lumMod val="65000"/>
                    <a:lumOff val="35000"/>
                  </a:schemeClr>
                </a:solidFill>
                <a:latin typeface="TH SarabunPSK" panose="020B0500040200020003" pitchFamily="34" charset="-34"/>
                <a:cs typeface="TH SarabunPSK" panose="020B0500040200020003" pitchFamily="34" charset="-34"/>
              </a:rPr>
              <a:t>ความภาคภูมิใจ /ผลงานที่โดดเด่น</a:t>
            </a:r>
          </a:p>
        </p:txBody>
      </p:sp>
      <p:sp>
        <p:nvSpPr>
          <p:cNvPr id="62" name="Rectangle 61" descr="Lorem ipsum dolor sit amet, consectetur adipiscing elit. Nunc sit amet sem nec risus egestas accumsan. In enim nunc, tincidunt ut quam eget, luctus sollicitudin neque. Sed leo nisl, semper ac hendrerit a, sollicitudin in arcu. Duis pulvinar condimentum elit quis dignissim. ">
            <a:extLst>
              <a:ext uri="{FF2B5EF4-FFF2-40B4-BE49-F238E27FC236}">
                <a16:creationId xmlns:a16="http://schemas.microsoft.com/office/drawing/2014/main" id="{1151905B-72FC-4251-96E1-81D299CCCBDA}"/>
              </a:ext>
            </a:extLst>
          </p:cNvPr>
          <p:cNvSpPr/>
          <p:nvPr/>
        </p:nvSpPr>
        <p:spPr>
          <a:xfrm>
            <a:off x="3047848" y="7635139"/>
            <a:ext cx="3522295" cy="1381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1400" dirty="0">
                <a:solidFill>
                  <a:schemeClr val="tx1">
                    <a:lumMod val="65000"/>
                    <a:lumOff val="35000"/>
                  </a:schemeClr>
                </a:solidFill>
                <a:latin typeface="TH SarabunPSK" panose="020B0500040200020003" pitchFamily="34" charset="-34"/>
                <a:cs typeface="TH SarabunPSK" panose="020B0500040200020003" pitchFamily="34" charset="-34"/>
              </a:rPr>
              <a:t>........................................................................................................................................................................................................................................................................................................................................................................................................................................................................................................................................................................................................................................................................................................................</a:t>
            </a:r>
            <a:endParaRPr lang="en-US" sz="1400" dirty="0">
              <a:solidFill>
                <a:schemeClr val="tx1">
                  <a:lumMod val="65000"/>
                  <a:lumOff val="35000"/>
                </a:schemeClr>
              </a:solidFill>
              <a:latin typeface="TH SarabunPSK" panose="020B0500040200020003" pitchFamily="34" charset="-34"/>
              <a:cs typeface="TH SarabunPSK" panose="020B0500040200020003" pitchFamily="34" charset="-34"/>
            </a:endParaRPr>
          </a:p>
        </p:txBody>
      </p:sp>
      <p:sp>
        <p:nvSpPr>
          <p:cNvPr id="90" name="TextBox 89">
            <a:extLst>
              <a:ext uri="{FF2B5EF4-FFF2-40B4-BE49-F238E27FC236}">
                <a16:creationId xmlns:a16="http://schemas.microsoft.com/office/drawing/2014/main" id="{D1FDE26B-B639-4E35-84C9-647190799EA8}"/>
              </a:ext>
            </a:extLst>
          </p:cNvPr>
          <p:cNvSpPr txBox="1"/>
          <p:nvPr/>
        </p:nvSpPr>
        <p:spPr>
          <a:xfrm>
            <a:off x="471714" y="2831053"/>
            <a:ext cx="2306039" cy="553998"/>
          </a:xfrm>
          <a:prstGeom prst="rect">
            <a:avLst/>
          </a:prstGeom>
          <a:noFill/>
          <a:ln>
            <a:noFill/>
          </a:ln>
        </p:spPr>
        <p:txBody>
          <a:bodyPr wrap="square" rtlCol="0">
            <a:spAutoFit/>
          </a:bodyPr>
          <a:lstStyle/>
          <a:p>
            <a:r>
              <a:rPr lang="th-TH" b="1" dirty="0">
                <a:solidFill>
                  <a:schemeClr val="tx1">
                    <a:lumMod val="65000"/>
                    <a:lumOff val="35000"/>
                  </a:schemeClr>
                </a:solidFill>
                <a:latin typeface="TH SarabunPSK" panose="020B0500040200020003" pitchFamily="34" charset="-34"/>
                <a:cs typeface="TH SarabunPSK" panose="020B0500040200020003" pitchFamily="34" charset="-34"/>
              </a:rPr>
              <a:t>ประเภทรางวัลที่เสนอ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(โปรดเสนอเพียง 1 ประเภทรางวัล)</a:t>
            </a:r>
          </a:p>
        </p:txBody>
      </p:sp>
      <p:sp>
        <p:nvSpPr>
          <p:cNvPr id="91" name="TextBox 90">
            <a:extLst>
              <a:ext uri="{FF2B5EF4-FFF2-40B4-BE49-F238E27FC236}">
                <a16:creationId xmlns:a16="http://schemas.microsoft.com/office/drawing/2014/main" id="{D0C78235-4AF8-4001-8E0C-58EEC4370369}"/>
              </a:ext>
            </a:extLst>
          </p:cNvPr>
          <p:cNvSpPr txBox="1"/>
          <p:nvPr/>
        </p:nvSpPr>
        <p:spPr>
          <a:xfrm>
            <a:off x="840285" y="3373978"/>
            <a:ext cx="1786989" cy="523220"/>
          </a:xfrm>
          <a:prstGeom prst="rect">
            <a:avLst/>
          </a:prstGeom>
          <a:noFill/>
          <a:ln>
            <a:noFill/>
          </a:ln>
        </p:spPr>
        <p:txBody>
          <a:bodyPr wrap="square" rtlCol="0">
            <a:spAutoFit/>
          </a:bodyPr>
          <a:lstStyle/>
          <a:p>
            <a:r>
              <a:rPr lang="th-TH" sz="1400" dirty="0">
                <a:latin typeface="TH SarabunPSK" panose="020B0500040200020003" pitchFamily="34" charset="-34"/>
                <a:cs typeface="TH SarabunPSK" panose="020B0500040200020003" pitchFamily="34" charset="-34"/>
              </a:rPr>
              <a:t>........................................................</a:t>
            </a:r>
          </a:p>
          <a:p>
            <a:r>
              <a:rPr lang="th-TH" sz="1400" b="1" dirty="0">
                <a:solidFill>
                  <a:schemeClr val="tx1">
                    <a:lumMod val="65000"/>
                    <a:lumOff val="35000"/>
                  </a:schemeClr>
                </a:solidFill>
                <a:latin typeface="TH SarabunPSK" panose="020B0500040200020003" pitchFamily="34" charset="-34"/>
                <a:cs typeface="TH SarabunPSK" panose="020B0500040200020003" pitchFamily="34" charset="-34"/>
              </a:rPr>
              <a:t>.....................................................</a:t>
            </a:r>
            <a:endParaRPr lang="th-TH" sz="1050" b="1" dirty="0">
              <a:solidFill>
                <a:schemeClr val="tx1">
                  <a:lumMod val="65000"/>
                  <a:lumOff val="35000"/>
                </a:schemeClr>
              </a:solidFill>
              <a:latin typeface="TH SarabunPSK" panose="020B0500040200020003" pitchFamily="34" charset="-34"/>
              <a:cs typeface="TH SarabunPSK" panose="020B0500040200020003" pitchFamily="34" charset="-34"/>
            </a:endParaRPr>
          </a:p>
        </p:txBody>
      </p:sp>
      <p:pic>
        <p:nvPicPr>
          <p:cNvPr id="93" name="Graphic 92" descr="Ribbon">
            <a:extLst>
              <a:ext uri="{FF2B5EF4-FFF2-40B4-BE49-F238E27FC236}">
                <a16:creationId xmlns:a16="http://schemas.microsoft.com/office/drawing/2014/main" id="{DC8266C7-8DE9-45EB-BB8B-5354A156E6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7806" y="3451493"/>
            <a:ext cx="406261" cy="406261"/>
          </a:xfrm>
          <a:prstGeom prst="rect">
            <a:avLst/>
          </a:prstGeom>
        </p:spPr>
      </p:pic>
      <p:pic>
        <p:nvPicPr>
          <p:cNvPr id="99" name="Picture 98">
            <a:extLst>
              <a:ext uri="{FF2B5EF4-FFF2-40B4-BE49-F238E27FC236}">
                <a16:creationId xmlns:a16="http://schemas.microsoft.com/office/drawing/2014/main" id="{B5050581-7EE6-46F9-B65F-747B427B71C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1211623"/>
            <a:ext cx="7257914" cy="1367327"/>
          </a:xfrm>
          <a:prstGeom prst="rect">
            <a:avLst/>
          </a:prstGeom>
        </p:spPr>
      </p:pic>
      <p:sp>
        <p:nvSpPr>
          <p:cNvPr id="9" name="TextBox 8">
            <a:extLst>
              <a:ext uri="{FF2B5EF4-FFF2-40B4-BE49-F238E27FC236}">
                <a16:creationId xmlns:a16="http://schemas.microsoft.com/office/drawing/2014/main" id="{342B4E96-B2F3-4E53-99E9-5C5044058AFF}"/>
              </a:ext>
            </a:extLst>
          </p:cNvPr>
          <p:cNvSpPr txBox="1"/>
          <p:nvPr/>
        </p:nvSpPr>
        <p:spPr>
          <a:xfrm>
            <a:off x="292664" y="1751232"/>
            <a:ext cx="6669752" cy="461665"/>
          </a:xfrm>
          <a:prstGeom prst="rect">
            <a:avLst/>
          </a:prstGeom>
          <a:noFill/>
          <a:ln>
            <a:noFill/>
          </a:ln>
        </p:spPr>
        <p:txBody>
          <a:bodyPr wrap="square" rtlCol="0">
            <a:spAutoFit/>
          </a:bodyPr>
          <a:lstStyle/>
          <a:p>
            <a:r>
              <a:rPr lang="th-TH" sz="2400" b="1" dirty="0">
                <a:solidFill>
                  <a:schemeClr val="tx1">
                    <a:lumMod val="65000"/>
                    <a:lumOff val="35000"/>
                  </a:schemeClr>
                </a:solidFill>
                <a:latin typeface="TH SarabunPSK" panose="020B0500040200020003" pitchFamily="34" charset="-34"/>
                <a:cs typeface="TH SarabunPSK" panose="020B0500040200020003" pitchFamily="34" charset="-34"/>
              </a:rPr>
              <a:t>ชื่อ – นามสกุล </a:t>
            </a:r>
            <a:r>
              <a:rPr lang="th-TH" sz="1200" dirty="0">
                <a:solidFill>
                  <a:schemeClr val="tx1">
                    <a:lumMod val="65000"/>
                    <a:lumOff val="35000"/>
                  </a:schemeClr>
                </a:solidFill>
                <a:latin typeface="TH SarabunPSK" panose="020B0500040200020003" pitchFamily="34" charset="-34"/>
                <a:cs typeface="TH SarabunPSK" panose="020B0500040200020003" pitchFamily="34" charset="-34"/>
              </a:rPr>
              <a:t>(โปรดระบุนาย/นาง/นางสาว/ตำแหน่งทางวิชาชีพ)</a:t>
            </a:r>
            <a:r>
              <a:rPr lang="th-TH" b="1" dirty="0">
                <a:solidFill>
                  <a:schemeClr val="tx1">
                    <a:lumMod val="65000"/>
                    <a:lumOff val="35000"/>
                  </a:schemeClr>
                </a:solidFill>
                <a:latin typeface="TH SarabunPSK" panose="020B0500040200020003" pitchFamily="34" charset="-34"/>
                <a:cs typeface="TH SarabunPSK" panose="020B0500040200020003" pitchFamily="34" charset="-34"/>
              </a:rPr>
              <a:t>.................................................. </a:t>
            </a:r>
            <a:r>
              <a:rPr lang="th-TH" sz="1200" dirty="0">
                <a:solidFill>
                  <a:schemeClr val="tx1">
                    <a:lumMod val="65000"/>
                    <a:lumOff val="35000"/>
                  </a:schemeClr>
                </a:solidFill>
                <a:latin typeface="TH SarabunPSK" panose="020B0500040200020003" pitchFamily="34" charset="-34"/>
                <a:cs typeface="TH SarabunPSK" panose="020B0500040200020003" pitchFamily="34" charset="-34"/>
              </a:rPr>
              <a:t>  </a:t>
            </a:r>
            <a:r>
              <a:rPr lang="th-TH" sz="2400" b="1" dirty="0">
                <a:solidFill>
                  <a:schemeClr val="tx1">
                    <a:lumMod val="65000"/>
                    <a:lumOff val="35000"/>
                  </a:schemeClr>
                </a:solidFill>
                <a:latin typeface="TH SarabunPSK" panose="020B0500040200020003" pitchFamily="34" charset="-34"/>
                <a:cs typeface="TH SarabunPSK" panose="020B0500040200020003" pitchFamily="34" charset="-34"/>
              </a:rPr>
              <a:t>อายุ ....... ปี</a:t>
            </a:r>
          </a:p>
        </p:txBody>
      </p:sp>
      <p:sp>
        <p:nvSpPr>
          <p:cNvPr id="10" name="TextBox 9">
            <a:extLst>
              <a:ext uri="{FF2B5EF4-FFF2-40B4-BE49-F238E27FC236}">
                <a16:creationId xmlns:a16="http://schemas.microsoft.com/office/drawing/2014/main" id="{BEF7FEB9-5EA2-4122-B183-800EB5BDB071}"/>
              </a:ext>
            </a:extLst>
          </p:cNvPr>
          <p:cNvSpPr txBox="1"/>
          <p:nvPr/>
        </p:nvSpPr>
        <p:spPr>
          <a:xfrm>
            <a:off x="1346200" y="2140587"/>
            <a:ext cx="4762484" cy="338554"/>
          </a:xfrm>
          <a:prstGeom prst="rect">
            <a:avLst/>
          </a:prstGeom>
          <a:noFill/>
          <a:ln>
            <a:noFill/>
          </a:ln>
        </p:spPr>
        <p:txBody>
          <a:bodyPr wrap="square" rtlCol="0">
            <a:spAutoFit/>
          </a:bodyPr>
          <a:lstStyle/>
          <a:p>
            <a:pPr algn="ctr"/>
            <a:r>
              <a:rPr lang="th-TH" sz="1600" b="1" dirty="0">
                <a:solidFill>
                  <a:schemeClr val="tx1">
                    <a:lumMod val="65000"/>
                    <a:lumOff val="35000"/>
                  </a:schemeClr>
                </a:solidFill>
                <a:latin typeface="TH SarabunPSK" panose="020B0500040200020003" pitchFamily="34" charset="-34"/>
                <a:cs typeface="TH SarabunPSK" panose="020B0500040200020003" pitchFamily="34" charset="-34"/>
              </a:rPr>
              <a:t>ตำแหน่งงาน/หน้าที่ปัจจุบัน ............................................   </a:t>
            </a:r>
            <a:endParaRPr lang="en-US" sz="1600" b="1" dirty="0">
              <a:solidFill>
                <a:schemeClr val="tx1">
                  <a:lumMod val="65000"/>
                  <a:lumOff val="35000"/>
                </a:schemeClr>
              </a:solidFill>
              <a:latin typeface="TH SarabunPSK" panose="020B0500040200020003" pitchFamily="34" charset="-34"/>
              <a:cs typeface="TH SarabunPSK" panose="020B0500040200020003" pitchFamily="34" charset="-34"/>
            </a:endParaRPr>
          </a:p>
        </p:txBody>
      </p:sp>
      <p:sp>
        <p:nvSpPr>
          <p:cNvPr id="8" name="Rectangle 7">
            <a:extLst>
              <a:ext uri="{FF2B5EF4-FFF2-40B4-BE49-F238E27FC236}">
                <a16:creationId xmlns:a16="http://schemas.microsoft.com/office/drawing/2014/main" id="{EA0BBC0D-9C5B-4E02-B093-01666318F5B3}"/>
              </a:ext>
            </a:extLst>
          </p:cNvPr>
          <p:cNvSpPr/>
          <p:nvPr/>
        </p:nvSpPr>
        <p:spPr>
          <a:xfrm>
            <a:off x="3043218" y="623845"/>
            <a:ext cx="1168440" cy="1172046"/>
          </a:xfrm>
          <a:prstGeom prst="rect">
            <a:avLst/>
          </a:prstGeom>
          <a:solidFill>
            <a:schemeClr val="tx2">
              <a:lumMod val="20000"/>
              <a:lumOff val="80000"/>
            </a:schemeClr>
          </a:solidFill>
          <a:ln w="539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8" name="Graphic 87" descr="Office worker">
            <a:extLst>
              <a:ext uri="{FF2B5EF4-FFF2-40B4-BE49-F238E27FC236}">
                <a16:creationId xmlns:a16="http://schemas.microsoft.com/office/drawing/2014/main" id="{934AD50D-B836-402D-832D-2421FC6C8C9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41701" y="651441"/>
            <a:ext cx="1168421" cy="1168421"/>
          </a:xfrm>
          <a:prstGeom prst="rect">
            <a:avLst/>
          </a:prstGeom>
        </p:spPr>
      </p:pic>
      <p:pic>
        <p:nvPicPr>
          <p:cNvPr id="100" name="Picture 99">
            <a:extLst>
              <a:ext uri="{FF2B5EF4-FFF2-40B4-BE49-F238E27FC236}">
                <a16:creationId xmlns:a16="http://schemas.microsoft.com/office/drawing/2014/main" id="{12AF510B-EB1D-4FC4-9A82-C75621F61AE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491" y="10045321"/>
            <a:ext cx="7297365" cy="341194"/>
          </a:xfrm>
          <a:prstGeom prst="rect">
            <a:avLst/>
          </a:prstGeom>
        </p:spPr>
      </p:pic>
      <p:sp>
        <p:nvSpPr>
          <p:cNvPr id="101" name="TextBox 100">
            <a:extLst>
              <a:ext uri="{FF2B5EF4-FFF2-40B4-BE49-F238E27FC236}">
                <a16:creationId xmlns:a16="http://schemas.microsoft.com/office/drawing/2014/main" id="{94B48BD2-A260-41B9-823D-181EB6CE54D9}"/>
              </a:ext>
            </a:extLst>
          </p:cNvPr>
          <p:cNvSpPr txBox="1"/>
          <p:nvPr/>
        </p:nvSpPr>
        <p:spPr>
          <a:xfrm>
            <a:off x="288065" y="116495"/>
            <a:ext cx="6674352" cy="307777"/>
          </a:xfrm>
          <a:prstGeom prst="rect">
            <a:avLst/>
          </a:prstGeom>
          <a:noFill/>
          <a:ln>
            <a:noFill/>
          </a:ln>
        </p:spPr>
        <p:txBody>
          <a:bodyPr wrap="square" rtlCol="0">
            <a:spAutoFit/>
          </a:bodyPr>
          <a:lstStyle/>
          <a:p>
            <a:pPr algn="ctr"/>
            <a:r>
              <a:rPr lang="th-TH" sz="1400" b="1" dirty="0">
                <a:solidFill>
                  <a:schemeClr val="tx1">
                    <a:lumMod val="65000"/>
                    <a:lumOff val="35000"/>
                  </a:schemeClr>
                </a:solidFill>
                <a:latin typeface="TH SarabunPSK" panose="020B0500040200020003" pitchFamily="34" charset="-34"/>
                <a:cs typeface="TH SarabunPSK" panose="020B0500040200020003" pitchFamily="34" charset="-34"/>
              </a:rPr>
              <a:t>แบบประวัติและผลงานศิษย์เก่า เพื่อเข้ารับการพิจารณารางวัล “ศรีสง่าศรีนครินทร” ประจำปีการศึกษา 2566</a:t>
            </a:r>
          </a:p>
        </p:txBody>
      </p:sp>
      <p:sp>
        <p:nvSpPr>
          <p:cNvPr id="48" name="TextBox 47">
            <a:extLst>
              <a:ext uri="{FF2B5EF4-FFF2-40B4-BE49-F238E27FC236}">
                <a16:creationId xmlns:a16="http://schemas.microsoft.com/office/drawing/2014/main" id="{A8043760-B4A9-44C7-B06A-CD518AF13A3F}"/>
              </a:ext>
            </a:extLst>
          </p:cNvPr>
          <p:cNvSpPr txBox="1"/>
          <p:nvPr/>
        </p:nvSpPr>
        <p:spPr>
          <a:xfrm>
            <a:off x="797961" y="7380956"/>
            <a:ext cx="2189362" cy="1200329"/>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คุณวุฒิ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สาขาวิชา...............................................</a:t>
            </a:r>
            <a:endParaRPr lang="en-US" sz="1200" b="1" dirty="0">
              <a:solidFill>
                <a:schemeClr val="tx1">
                  <a:lumMod val="65000"/>
                  <a:lumOff val="35000"/>
                </a:schemeClr>
              </a:solidFill>
              <a:latin typeface="TH SarabunPSK" panose="020B0500040200020003" pitchFamily="34" charset="-34"/>
              <a:cs typeface="TH SarabunPSK" panose="020B0500040200020003" pitchFamily="34" charset="-34"/>
            </a:endParaRP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คณะ/วิทยาลัย.......................................</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ปีที่เข้าศึกษา..........................................</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ปีที่สำเร็จการศึกษา................................</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สถานศึกษา............................................</a:t>
            </a:r>
          </a:p>
        </p:txBody>
      </p:sp>
      <p:sp>
        <p:nvSpPr>
          <p:cNvPr id="49" name="TextBox 48">
            <a:extLst>
              <a:ext uri="{FF2B5EF4-FFF2-40B4-BE49-F238E27FC236}">
                <a16:creationId xmlns:a16="http://schemas.microsoft.com/office/drawing/2014/main" id="{050E6D26-6824-4C4B-A3AB-9E5FB1765E35}"/>
              </a:ext>
            </a:extLst>
          </p:cNvPr>
          <p:cNvSpPr txBox="1"/>
          <p:nvPr/>
        </p:nvSpPr>
        <p:spPr>
          <a:xfrm>
            <a:off x="790050" y="8572050"/>
            <a:ext cx="2189362" cy="1200329"/>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คุณวุฒิ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สาขาวิชา...............................................</a:t>
            </a:r>
            <a:endParaRPr lang="en-US" sz="1200" b="1" dirty="0">
              <a:solidFill>
                <a:schemeClr val="tx1">
                  <a:lumMod val="65000"/>
                  <a:lumOff val="35000"/>
                </a:schemeClr>
              </a:solidFill>
              <a:latin typeface="TH SarabunPSK" panose="020B0500040200020003" pitchFamily="34" charset="-34"/>
              <a:cs typeface="TH SarabunPSK" panose="020B0500040200020003" pitchFamily="34" charset="-34"/>
            </a:endParaRP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คณะ/วิทยาลัย.......................................</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ปีที่เข้าศึกษา..........................................</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ปีที่สำเร็จการศึกษา................................</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สถานศึกษา............................................</a:t>
            </a:r>
          </a:p>
        </p:txBody>
      </p:sp>
      <p:grpSp>
        <p:nvGrpSpPr>
          <p:cNvPr id="51" name="Group 50">
            <a:extLst>
              <a:ext uri="{FF2B5EF4-FFF2-40B4-BE49-F238E27FC236}">
                <a16:creationId xmlns:a16="http://schemas.microsoft.com/office/drawing/2014/main" id="{49BA4CB0-443D-42FC-8112-3BDC32BBDE61}"/>
              </a:ext>
            </a:extLst>
          </p:cNvPr>
          <p:cNvGrpSpPr/>
          <p:nvPr/>
        </p:nvGrpSpPr>
        <p:grpSpPr>
          <a:xfrm>
            <a:off x="3143211" y="5722507"/>
            <a:ext cx="102286" cy="445800"/>
            <a:chOff x="3154929" y="4930360"/>
            <a:chExt cx="102286" cy="445800"/>
          </a:xfrm>
        </p:grpSpPr>
        <p:cxnSp>
          <p:nvCxnSpPr>
            <p:cNvPr id="52" name="Straight Connector 51">
              <a:extLst>
                <a:ext uri="{FF2B5EF4-FFF2-40B4-BE49-F238E27FC236}">
                  <a16:creationId xmlns:a16="http://schemas.microsoft.com/office/drawing/2014/main" id="{D9137312-25B8-43A5-AFBE-4C83D9C439AB}"/>
                </a:ext>
              </a:extLst>
            </p:cNvPr>
            <p:cNvCxnSpPr>
              <a:cxnSpLocks/>
            </p:cNvCxnSpPr>
            <p:nvPr/>
          </p:nvCxnSpPr>
          <p:spPr>
            <a:xfrm>
              <a:off x="3200184" y="4930360"/>
              <a:ext cx="0" cy="44580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2067EDC0-10A1-42D3-A45D-B921B8D7F297}"/>
                </a:ext>
              </a:extLst>
            </p:cNvPr>
            <p:cNvSpPr/>
            <p:nvPr/>
          </p:nvSpPr>
          <p:spPr>
            <a:xfrm>
              <a:off x="3154929" y="4930360"/>
              <a:ext cx="102286" cy="10228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52165C49-1F22-45BC-A3E7-8DE9FC96A116}"/>
              </a:ext>
            </a:extLst>
          </p:cNvPr>
          <p:cNvSpPr txBox="1"/>
          <p:nvPr/>
        </p:nvSpPr>
        <p:spPr>
          <a:xfrm>
            <a:off x="3334159" y="5617859"/>
            <a:ext cx="3224266" cy="646331"/>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ตำแหน่ง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หน่วยงาน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ระยะเวลา (ปี พ.ศ.) ...............................................................................</a:t>
            </a:r>
          </a:p>
        </p:txBody>
      </p:sp>
      <p:grpSp>
        <p:nvGrpSpPr>
          <p:cNvPr id="63" name="Group 62">
            <a:extLst>
              <a:ext uri="{FF2B5EF4-FFF2-40B4-BE49-F238E27FC236}">
                <a16:creationId xmlns:a16="http://schemas.microsoft.com/office/drawing/2014/main" id="{C6A93D27-B413-4ABE-A580-56005F570B26}"/>
              </a:ext>
            </a:extLst>
          </p:cNvPr>
          <p:cNvGrpSpPr/>
          <p:nvPr/>
        </p:nvGrpSpPr>
        <p:grpSpPr>
          <a:xfrm>
            <a:off x="3154929" y="6541501"/>
            <a:ext cx="102286" cy="445800"/>
            <a:chOff x="3154929" y="4930360"/>
            <a:chExt cx="102286" cy="445800"/>
          </a:xfrm>
        </p:grpSpPr>
        <p:cxnSp>
          <p:nvCxnSpPr>
            <p:cNvPr id="66" name="Straight Connector 65">
              <a:extLst>
                <a:ext uri="{FF2B5EF4-FFF2-40B4-BE49-F238E27FC236}">
                  <a16:creationId xmlns:a16="http://schemas.microsoft.com/office/drawing/2014/main" id="{958C2653-0648-4D03-9199-367401174DCE}"/>
                </a:ext>
              </a:extLst>
            </p:cNvPr>
            <p:cNvCxnSpPr>
              <a:cxnSpLocks/>
            </p:cNvCxnSpPr>
            <p:nvPr/>
          </p:nvCxnSpPr>
          <p:spPr>
            <a:xfrm>
              <a:off x="3200184" y="4930360"/>
              <a:ext cx="0" cy="44580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a16="http://schemas.microsoft.com/office/drawing/2014/main" id="{C1DB89AD-9C22-421A-9FCE-544C024806E1}"/>
                </a:ext>
              </a:extLst>
            </p:cNvPr>
            <p:cNvSpPr/>
            <p:nvPr/>
          </p:nvSpPr>
          <p:spPr>
            <a:xfrm>
              <a:off x="3154929" y="4930360"/>
              <a:ext cx="102286" cy="10228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TextBox 68">
            <a:extLst>
              <a:ext uri="{FF2B5EF4-FFF2-40B4-BE49-F238E27FC236}">
                <a16:creationId xmlns:a16="http://schemas.microsoft.com/office/drawing/2014/main" id="{644545B3-06C9-49C4-8D50-A04B27F8CEF4}"/>
              </a:ext>
            </a:extLst>
          </p:cNvPr>
          <p:cNvSpPr txBox="1"/>
          <p:nvPr/>
        </p:nvSpPr>
        <p:spPr>
          <a:xfrm>
            <a:off x="3345877" y="6436853"/>
            <a:ext cx="3224266" cy="646331"/>
          </a:xfrm>
          <a:prstGeom prst="rect">
            <a:avLst/>
          </a:prstGeom>
          <a:noFill/>
          <a:ln>
            <a:noFill/>
          </a:ln>
        </p:spPr>
        <p:txBody>
          <a:bodyPr wrap="square" rtlCol="0">
            <a:spAutoFit/>
          </a:bodyPr>
          <a:lstStyle/>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ตำแหน่ง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หน่วยงาน ..............................................................................................</a:t>
            </a:r>
          </a:p>
          <a:p>
            <a:r>
              <a:rPr lang="th-TH" sz="1200" b="1" dirty="0">
                <a:solidFill>
                  <a:schemeClr val="tx1">
                    <a:lumMod val="65000"/>
                    <a:lumOff val="35000"/>
                  </a:schemeClr>
                </a:solidFill>
                <a:latin typeface="TH SarabunPSK" panose="020B0500040200020003" pitchFamily="34" charset="-34"/>
                <a:cs typeface="TH SarabunPSK" panose="020B0500040200020003" pitchFamily="34" charset="-34"/>
              </a:rPr>
              <a:t>ระยะเวลา (ปี พ.ศ.) ...............................................................................</a:t>
            </a:r>
          </a:p>
        </p:txBody>
      </p:sp>
    </p:spTree>
    <p:extLst>
      <p:ext uri="{BB962C8B-B14F-4D97-AF65-F5344CB8AC3E}">
        <p14:creationId xmlns:p14="http://schemas.microsoft.com/office/powerpoint/2010/main" val="10880292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TotalTime>
  <Words>203</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TH SarabunPSK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21</cp:revision>
  <cp:lastPrinted>2023-01-05T07:32:07Z</cp:lastPrinted>
  <dcterms:created xsi:type="dcterms:W3CDTF">2023-01-05T03:28:24Z</dcterms:created>
  <dcterms:modified xsi:type="dcterms:W3CDTF">2024-01-11T06:23:49Z</dcterms:modified>
</cp:coreProperties>
</file>